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FE9F7B-9E79-4313-A8B3-8D7C8BCAA458}" v="356" dt="2022-08-25T06:11:00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, first-aid kit, red, accessory&#10;&#10;Description automatically generated">
            <a:extLst>
              <a:ext uri="{FF2B5EF4-FFF2-40B4-BE49-F238E27FC236}">
                <a16:creationId xmlns:a16="http://schemas.microsoft.com/office/drawing/2014/main" id="{D94BA2D1-7DA8-8F84-C4EE-BCBD41942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553" y="202222"/>
            <a:ext cx="2743200" cy="2057400"/>
          </a:xfrm>
          <a:prstGeom prst="rect">
            <a:avLst/>
          </a:prstGeom>
        </p:spPr>
      </p:pic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5071470-C056-AFFE-F9A9-FB2FEF5B5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014" y="1696916"/>
            <a:ext cx="4599353" cy="3473937"/>
          </a:xfrm>
          <a:prstGeom prst="rect">
            <a:avLst/>
          </a:prstGeom>
        </p:spPr>
      </p:pic>
      <p:pic>
        <p:nvPicPr>
          <p:cNvPr id="6" name="Picture 6" descr="A picture containing indoor, white, dirty&#10;&#10;Description automatically generated">
            <a:extLst>
              <a:ext uri="{FF2B5EF4-FFF2-40B4-BE49-F238E27FC236}">
                <a16:creationId xmlns:a16="http://schemas.microsoft.com/office/drawing/2014/main" id="{2926EC8C-4E65-C840-B28B-1E9B1BFF6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670" y="4495339"/>
            <a:ext cx="2743200" cy="2057400"/>
          </a:xfrm>
          <a:prstGeom prst="rect">
            <a:avLst/>
          </a:prstGeom>
        </p:spPr>
      </p:pic>
      <p:pic>
        <p:nvPicPr>
          <p:cNvPr id="7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35DDF04-9731-45FE-6C21-7C9583315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338992"/>
            <a:ext cx="2743200" cy="2057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0BEF46-013D-9A4B-01A9-562287F64D87}"/>
              </a:ext>
            </a:extLst>
          </p:cNvPr>
          <p:cNvSpPr txBox="1"/>
          <p:nvPr/>
        </p:nvSpPr>
        <p:spPr>
          <a:xfrm>
            <a:off x="5343768" y="1367693"/>
            <a:ext cx="19687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The </a:t>
            </a:r>
            <a:r>
              <a:rPr lang="en-US" dirty="0" err="1">
                <a:cs typeface="Calibri"/>
              </a:rPr>
              <a:t>KeyPad</a:t>
            </a:r>
            <a:endParaRPr lang="en-US" dirty="0" err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FA4DF5-8A3A-63B1-DDC9-7F4335CDCEB3}"/>
              </a:ext>
            </a:extLst>
          </p:cNvPr>
          <p:cNvSpPr txBox="1"/>
          <p:nvPr/>
        </p:nvSpPr>
        <p:spPr>
          <a:xfrm>
            <a:off x="9651999" y="2256692"/>
            <a:ext cx="202735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3D printed Plate</a:t>
            </a:r>
          </a:p>
          <a:p>
            <a:r>
              <a:rPr lang="en-US" dirty="0">
                <a:cs typeface="Calibri"/>
              </a:rPr>
              <a:t>-Holds the keypad switches in place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6FAFE9-F86A-C6C7-D1D9-B44F20EF269A}"/>
              </a:ext>
            </a:extLst>
          </p:cNvPr>
          <p:cNvSpPr txBox="1"/>
          <p:nvPr/>
        </p:nvSpPr>
        <p:spPr>
          <a:xfrm>
            <a:off x="9437077" y="3624383"/>
            <a:ext cx="231066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CNC routed housing</a:t>
            </a:r>
          </a:p>
          <a:p>
            <a:r>
              <a:rPr lang="en-US" dirty="0">
                <a:cs typeface="Calibri"/>
              </a:rPr>
              <a:t>-Houses the PCB and wires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D8D6-B15A-3651-5BFB-C25B68A0DC41}"/>
              </a:ext>
            </a:extLst>
          </p:cNvPr>
          <p:cNvSpPr txBox="1"/>
          <p:nvPr/>
        </p:nvSpPr>
        <p:spPr>
          <a:xfrm>
            <a:off x="674076" y="2393461"/>
            <a:ext cx="2193436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Keypad PCB</a:t>
            </a:r>
          </a:p>
          <a:p>
            <a:r>
              <a:rPr lang="en-US" dirty="0">
                <a:cs typeface="Calibri"/>
              </a:rPr>
              <a:t>-Has a ATtiny1614, 4 pin and 3 pin surface mounted connectors</a:t>
            </a:r>
          </a:p>
          <a:p>
            <a:r>
              <a:rPr lang="en-US" dirty="0">
                <a:cs typeface="Calibri"/>
              </a:rPr>
              <a:t>-Through holes to solder switches to the PCB and connect to the microcontroller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59</cp:revision>
  <dcterms:created xsi:type="dcterms:W3CDTF">2022-08-25T05:58:46Z</dcterms:created>
  <dcterms:modified xsi:type="dcterms:W3CDTF">2022-08-26T02:30:53Z</dcterms:modified>
</cp:coreProperties>
</file>

<file path=docProps/thumbnail.jpeg>
</file>